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61" r:id="rId5"/>
  </p:sldIdLst>
  <p:sldSz cx="109728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687"/>
  </p:normalViewPr>
  <p:slideViewPr>
    <p:cSldViewPr snapToGrid="0">
      <p:cViewPr>
        <p:scale>
          <a:sx n="87" d="100"/>
          <a:sy n="87" d="100"/>
        </p:scale>
        <p:origin x="6344" y="2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795781"/>
            <a:ext cx="9326880" cy="382016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763261"/>
            <a:ext cx="8229600" cy="2649219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954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04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584200"/>
            <a:ext cx="236601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584200"/>
            <a:ext cx="696087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6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77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2735583"/>
            <a:ext cx="9464040" cy="4564379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7343143"/>
            <a:ext cx="9464040" cy="2400299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58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2921000"/>
            <a:ext cx="466344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2921000"/>
            <a:ext cx="466344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10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584202"/>
            <a:ext cx="946404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2689861"/>
            <a:ext cx="4642008" cy="131825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4008120"/>
            <a:ext cx="4642008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2689861"/>
            <a:ext cx="4664869" cy="131825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4008120"/>
            <a:ext cx="4664869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4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71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068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731520"/>
            <a:ext cx="3539014" cy="256032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579882"/>
            <a:ext cx="5554980" cy="779780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3291840"/>
            <a:ext cx="3539014" cy="6098541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15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731520"/>
            <a:ext cx="3539014" cy="256032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579882"/>
            <a:ext cx="5554980" cy="779780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3291840"/>
            <a:ext cx="3539014" cy="6098541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425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584202"/>
            <a:ext cx="946404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2921000"/>
            <a:ext cx="946404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10170162"/>
            <a:ext cx="24688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57765-1BE1-9A4E-973C-9F45806764F3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10170162"/>
            <a:ext cx="37033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10170162"/>
            <a:ext cx="24688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43508-71BB-A640-A4FA-F1F627052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16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purple&#10;&#10;Description automatically generated">
            <a:extLst>
              <a:ext uri="{FF2B5EF4-FFF2-40B4-BE49-F238E27FC236}">
                <a16:creationId xmlns:a16="http://schemas.microsoft.com/office/drawing/2014/main" id="{F04ED366-58EE-694B-131F-8467B4F0C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698" y="1934154"/>
            <a:ext cx="7736772" cy="773677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F0419FB-4097-90D0-81F7-0B9E9EF8C0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20354" y="0"/>
            <a:ext cx="11213508" cy="108542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D660268-44F3-BD7C-2F52-4E9F750704D5}"/>
              </a:ext>
            </a:extLst>
          </p:cNvPr>
          <p:cNvSpPr/>
          <p:nvPr/>
        </p:nvSpPr>
        <p:spPr>
          <a:xfrm>
            <a:off x="1454187" y="5190393"/>
            <a:ext cx="7937915" cy="1168074"/>
          </a:xfrm>
          <a:prstGeom prst="rect">
            <a:avLst/>
          </a:prstGeom>
          <a:noFill/>
          <a:ln w="38100"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3F2A3E-CB41-DC78-54AD-A62373163BC3}"/>
              </a:ext>
            </a:extLst>
          </p:cNvPr>
          <p:cNvSpPr/>
          <p:nvPr/>
        </p:nvSpPr>
        <p:spPr>
          <a:xfrm>
            <a:off x="4745810" y="1827967"/>
            <a:ext cx="1354667" cy="7892926"/>
          </a:xfrm>
          <a:prstGeom prst="rect">
            <a:avLst/>
          </a:prstGeom>
          <a:noFill/>
          <a:ln w="38100">
            <a:solidFill>
              <a:srgbClr val="00B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25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09316DE2-0EAE-F09A-132C-57808B2565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4400" y="2628900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312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9E4063B4-7020-3A2E-D6AE-0D83F8B42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20354" y="0"/>
            <a:ext cx="11213508" cy="108542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5A351A-D517-03D3-77E9-4960604D0A3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80698" y="1934154"/>
            <a:ext cx="7736772" cy="77367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6C92216-EC54-D8CF-6850-C0802742840C}"/>
              </a:ext>
            </a:extLst>
          </p:cNvPr>
          <p:cNvSpPr/>
          <p:nvPr/>
        </p:nvSpPr>
        <p:spPr>
          <a:xfrm>
            <a:off x="1454187" y="5190393"/>
            <a:ext cx="7937915" cy="1168074"/>
          </a:xfrm>
          <a:prstGeom prst="rect">
            <a:avLst/>
          </a:prstGeom>
          <a:noFill/>
          <a:ln w="38100"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321128-03DF-7AA6-402D-964E12D998B1}"/>
              </a:ext>
            </a:extLst>
          </p:cNvPr>
          <p:cNvSpPr/>
          <p:nvPr/>
        </p:nvSpPr>
        <p:spPr>
          <a:xfrm>
            <a:off x="4745810" y="1827967"/>
            <a:ext cx="1354667" cy="7892926"/>
          </a:xfrm>
          <a:prstGeom prst="rect">
            <a:avLst/>
          </a:prstGeom>
          <a:noFill/>
          <a:ln w="38100">
            <a:solidFill>
              <a:srgbClr val="00B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65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064E0B-FCAE-F610-B8B9-F9F4CA325DD3}"/>
              </a:ext>
            </a:extLst>
          </p:cNvPr>
          <p:cNvCxnSpPr>
            <a:cxnSpLocks/>
          </p:cNvCxnSpPr>
          <p:nvPr/>
        </p:nvCxnSpPr>
        <p:spPr>
          <a:xfrm flipV="1">
            <a:off x="5375017" y="1568824"/>
            <a:ext cx="0" cy="816242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24C0F5F-69E4-2F48-17A1-2993D5154ADB}"/>
              </a:ext>
            </a:extLst>
          </p:cNvPr>
          <p:cNvCxnSpPr>
            <a:stCxn id="6" idx="1"/>
          </p:cNvCxnSpPr>
          <p:nvPr/>
        </p:nvCxnSpPr>
        <p:spPr>
          <a:xfrm>
            <a:off x="1454187" y="5774430"/>
            <a:ext cx="8094074" cy="1035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9E4063B4-7020-3A2E-D6AE-0D83F8B42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-117843" y="0"/>
            <a:ext cx="11208485" cy="108542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5A351A-D517-03D3-77E9-4960604D0A3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80698" y="1934154"/>
            <a:ext cx="7736772" cy="77367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6C92216-EC54-D8CF-6850-C0802742840C}"/>
              </a:ext>
            </a:extLst>
          </p:cNvPr>
          <p:cNvSpPr/>
          <p:nvPr/>
        </p:nvSpPr>
        <p:spPr>
          <a:xfrm>
            <a:off x="1454187" y="5190393"/>
            <a:ext cx="7937915" cy="1168074"/>
          </a:xfrm>
          <a:prstGeom prst="rect">
            <a:avLst/>
          </a:prstGeom>
          <a:noFill/>
          <a:ln w="38100"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321128-03DF-7AA6-402D-964E12D998B1}"/>
              </a:ext>
            </a:extLst>
          </p:cNvPr>
          <p:cNvSpPr/>
          <p:nvPr/>
        </p:nvSpPr>
        <p:spPr>
          <a:xfrm>
            <a:off x="4697684" y="1838320"/>
            <a:ext cx="1354667" cy="7892926"/>
          </a:xfrm>
          <a:prstGeom prst="rect">
            <a:avLst/>
          </a:prstGeom>
          <a:noFill/>
          <a:ln w="38100">
            <a:solidFill>
              <a:srgbClr val="00B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520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14112</TotalTime>
  <Words>0</Words>
  <Application>Microsoft Macintosh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Jiao, Yining</dc:creator>
  <cp:lastModifiedBy>Jiao, Yining</cp:lastModifiedBy>
  <cp:revision>1</cp:revision>
  <cp:lastPrinted>2023-03-03T01:54:02Z</cp:lastPrinted>
  <dcterms:created xsi:type="dcterms:W3CDTF">2023-03-03T01:51:10Z</dcterms:created>
  <dcterms:modified xsi:type="dcterms:W3CDTF">2023-03-12T21:03:20Z</dcterms:modified>
</cp:coreProperties>
</file>

<file path=docProps/thumbnail.jpeg>
</file>